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ukta Light" panose="020B0604020202020204" charset="0"/>
      <p:regular r:id="rId17"/>
    </p:embeddedFont>
    <p:embeddedFont>
      <p:font typeface="Prompt Medium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0B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8970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453759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Arduino-Based Radar System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195643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Welcome to the presentation on a radar system designed using Arduino, servo motor, and sonar sensor. The project explores the core principles of radar technology and demonstrates the practical implementation using a compact and cost-effective setup.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9915" y="-357"/>
            <a:ext cx="5486400" cy="8229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89345" y="494719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References</a:t>
            </a:r>
            <a:endParaRPr lang="en-US" sz="3850" dirty="0"/>
          </a:p>
        </p:txBody>
      </p:sp>
      <p:sp>
        <p:nvSpPr>
          <p:cNvPr id="5" name="Text 1"/>
          <p:cNvSpPr/>
          <p:nvPr/>
        </p:nvSpPr>
        <p:spPr>
          <a:xfrm>
            <a:off x="478244" y="2177618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YouTube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478244" y="2619459"/>
            <a:ext cx="7588806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https://www.youtube.com/c/indianlifehacker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44" y="3641372"/>
            <a:ext cx="555427" cy="55542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8244" y="4418969"/>
            <a:ext cx="2880122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GitHub Documentation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478244" y="4860810"/>
            <a:ext cx="7588806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https://github.com/NimishaChitriv/Ultrasonic_radar</a:t>
            </a:r>
            <a:endParaRPr lang="en-US" sz="1700" dirty="0"/>
          </a:p>
        </p:txBody>
      </p:sp>
      <p:sp>
        <p:nvSpPr>
          <p:cNvPr id="11" name="Text 5"/>
          <p:cNvSpPr/>
          <p:nvPr/>
        </p:nvSpPr>
        <p:spPr>
          <a:xfrm>
            <a:off x="478244" y="6660321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Research Papers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478244" y="7102162"/>
            <a:ext cx="7588806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https://www.ijnrd.org/papers/IJNRD1804002.pdf</a:t>
            </a:r>
          </a:p>
        </p:txBody>
      </p:sp>
      <p:pic>
        <p:nvPicPr>
          <p:cNvPr id="14" name="Graphic 13" descr="Presentation with media">
            <a:extLst>
              <a:ext uri="{FF2B5EF4-FFF2-40B4-BE49-F238E27FC236}">
                <a16:creationId xmlns:a16="http://schemas.microsoft.com/office/drawing/2014/main" id="{347A4C5C-26DA-42A5-95F6-2B3395B927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183" y="1225713"/>
            <a:ext cx="818674" cy="818674"/>
          </a:xfrm>
          <a:prstGeom prst="rect">
            <a:avLst/>
          </a:prstGeom>
        </p:spPr>
      </p:pic>
      <p:pic>
        <p:nvPicPr>
          <p:cNvPr id="16" name="Graphic 15" descr="Paper">
            <a:extLst>
              <a:ext uri="{FF2B5EF4-FFF2-40B4-BE49-F238E27FC236}">
                <a16:creationId xmlns:a16="http://schemas.microsoft.com/office/drawing/2014/main" id="{5B165561-AA11-426B-806B-7FD5598532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9345" y="5862484"/>
            <a:ext cx="645734" cy="645734"/>
          </a:xfrm>
          <a:prstGeom prst="rect">
            <a:avLst/>
          </a:prstGeom>
        </p:spPr>
      </p:pic>
      <p:sp>
        <p:nvSpPr>
          <p:cNvPr id="17" name="Text 6">
            <a:extLst>
              <a:ext uri="{FF2B5EF4-FFF2-40B4-BE49-F238E27FC236}">
                <a16:creationId xmlns:a16="http://schemas.microsoft.com/office/drawing/2014/main" id="{00309353-C2B5-4604-9D8D-1928BAA3CA7C}"/>
              </a:ext>
            </a:extLst>
          </p:cNvPr>
          <p:cNvSpPr/>
          <p:nvPr/>
        </p:nvSpPr>
        <p:spPr>
          <a:xfrm>
            <a:off x="478244" y="7482987"/>
            <a:ext cx="7588806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https://www.researchgate.net/publication/373216250_Project_Report_on_Ultrasonic_Radar_System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946" y="395476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Project Overview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34946" y="169837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Objective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734946" y="2288094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To design and implement a radar system capable of detecting objects using sonar sensors and visualizing the data.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494838" y="169837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Project Summary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7494838" y="2288094"/>
            <a:ext cx="6150054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This project aims to build a radar system using a servo motor and sonar sensor. The radar scans the environment, measures distances to objects, and displays the data on a user-friendly interface.</a:t>
            </a:r>
            <a:endParaRPr lang="en-US" sz="19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5099D8-89B7-4F42-A0C7-986E52F0B7CD}"/>
              </a:ext>
            </a:extLst>
          </p:cNvPr>
          <p:cNvSpPr/>
          <p:nvPr/>
        </p:nvSpPr>
        <p:spPr>
          <a:xfrm>
            <a:off x="12833873" y="7777779"/>
            <a:ext cx="1699708" cy="3451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380899" y="332960"/>
            <a:ext cx="7459504" cy="1337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Theory and Working Principle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1123880" y="1465568"/>
            <a:ext cx="541377" cy="54137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34502" y="1575820"/>
            <a:ext cx="120015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905883" y="1465568"/>
            <a:ext cx="2673787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Radar Fundamentals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905883" y="1944080"/>
            <a:ext cx="2827496" cy="1924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Radar systems use electromagnetic waves or sound waves to detect objects. Ultrasonic radar systems use sound waves.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974004" y="1465568"/>
            <a:ext cx="541377" cy="54137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150812" y="1575820"/>
            <a:ext cx="187643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5756007" y="1465568"/>
            <a:ext cx="2673787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Sonar Sensor Basics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5756007" y="1944080"/>
            <a:ext cx="2827496" cy="2309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Ultrasonic sensors transmit sound waves and measure the time it takes for the waves to reflect back, providing distance measurements.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670419" y="1465568"/>
            <a:ext cx="541377" cy="54137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848060" y="1575820"/>
            <a:ext cx="186095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9452422" y="1465568"/>
            <a:ext cx="2673787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Servo Motor Usage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9452422" y="1944080"/>
            <a:ext cx="4125661" cy="1154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 servo motor enables the sonar sensor to rotate, covering a wider range of angles, creating a more comprehensive scan of the environment.</a:t>
            </a:r>
            <a:endParaRPr lang="en-US" sz="18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60894A-1407-4E1F-A998-10F34437BD7C}"/>
              </a:ext>
            </a:extLst>
          </p:cNvPr>
          <p:cNvSpPr/>
          <p:nvPr/>
        </p:nvSpPr>
        <p:spPr>
          <a:xfrm>
            <a:off x="1123881" y="4588042"/>
            <a:ext cx="12454202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dirty="0">
                <a:solidFill>
                  <a:schemeClr val="tx2">
                    <a:lumMod val="20000"/>
                    <a:lumOff val="80000"/>
                  </a:schemeClr>
                </a:solidFill>
                <a:latin typeface="Mukta Light" panose="020B0604020202020204" charset="0"/>
                <a:cs typeface="Mukta Light" panose="020B0604020202020204" charset="0"/>
              </a:rPr>
              <a:t>The ultrasonic sensor is mounted on a rotating servo motor, allowing it to scan the surrounding area up to a distance of approximately 200 cm.</a:t>
            </a:r>
          </a:p>
          <a:p>
            <a:endParaRPr lang="en-US" sz="1900" dirty="0">
              <a:solidFill>
                <a:schemeClr val="tx2">
                  <a:lumMod val="20000"/>
                  <a:lumOff val="80000"/>
                </a:schemeClr>
              </a:solidFill>
              <a:latin typeface="Mukta Light" panose="020B0604020202020204" charset="0"/>
              <a:cs typeface="Mukta Light" panose="020B060402020202020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Mukta Light" panose="020B0604020202020204" charset="0"/>
                <a:cs typeface="Mukta Light" panose="020B0604020202020204" charset="0"/>
              </a:rPr>
              <a:t>No Object Detected</a:t>
            </a:r>
            <a:r>
              <a:rPr lang="en-US" sz="1900" dirty="0">
                <a:solidFill>
                  <a:schemeClr val="tx2">
                    <a:lumMod val="20000"/>
                    <a:lumOff val="80000"/>
                  </a:schemeClr>
                </a:solidFill>
                <a:latin typeface="Mukta Light" panose="020B0604020202020204" charset="0"/>
                <a:cs typeface="Mukta Light" panose="020B0604020202020204" charset="0"/>
              </a:rPr>
              <a:t>: If there is no object within the specified range (e.g., 40 cm), the radar display shows all green lines, indicating a clear area.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2">
                  <a:lumMod val="20000"/>
                  <a:lumOff val="80000"/>
                </a:schemeClr>
              </a:solidFill>
              <a:latin typeface="Mukta Light" panose="020B0604020202020204" charset="0"/>
              <a:cs typeface="Mukta Light" panose="020B060402020202020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Mukta Light" panose="020B0604020202020204" charset="0"/>
                <a:cs typeface="Mukta Light" panose="020B0604020202020204" charset="0"/>
              </a:rPr>
              <a:t>Object Detected</a:t>
            </a:r>
            <a:r>
              <a:rPr lang="en-US" sz="1900" dirty="0">
                <a:solidFill>
                  <a:schemeClr val="tx2">
                    <a:lumMod val="20000"/>
                    <a:lumOff val="80000"/>
                  </a:schemeClr>
                </a:solidFill>
                <a:latin typeface="Mukta Light" panose="020B0604020202020204" charset="0"/>
                <a:cs typeface="Mukta Light" panose="020B0604020202020204" charset="0"/>
              </a:rPr>
              <a:t>: When an object is detected within the 40 cm range, the sensor identifies it, and red lines appear on the radar display, signaling an obstacle.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2">
                  <a:lumMod val="20000"/>
                  <a:lumOff val="80000"/>
                </a:schemeClr>
              </a:solidFill>
              <a:latin typeface="Mukta Light" panose="020B0604020202020204" charset="0"/>
              <a:cs typeface="Mukta Light" panose="020B0604020202020204" charset="0"/>
            </a:endParaRPr>
          </a:p>
          <a:p>
            <a:r>
              <a:rPr lang="en-US" sz="1900" dirty="0">
                <a:solidFill>
                  <a:schemeClr val="tx2">
                    <a:lumMod val="20000"/>
                    <a:lumOff val="80000"/>
                  </a:schemeClr>
                </a:solidFill>
                <a:latin typeface="Mukta Light" panose="020B0604020202020204" charset="0"/>
                <a:cs typeface="Mukta Light" panose="020B0604020202020204" charset="0"/>
              </a:rPr>
              <a:t>This setup enables real-time monitoring and visualization of objects within the sensor’s detection range.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3F8587-AD63-46DC-97B2-CCEBFEE51828}"/>
              </a:ext>
            </a:extLst>
          </p:cNvPr>
          <p:cNvSpPr/>
          <p:nvPr/>
        </p:nvSpPr>
        <p:spPr>
          <a:xfrm>
            <a:off x="12833873" y="7767021"/>
            <a:ext cx="1699708" cy="3451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496183"/>
            <a:ext cx="1005387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Project Approach and System Design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14118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Block Diagram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745703" y="1984533"/>
            <a:ext cx="1195907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system comprises an Arduino microcontroller, a servo motor, a sonar sensor, and a display or PC.</a:t>
            </a:r>
            <a:endParaRPr lang="en-US" sz="1900" dirty="0"/>
          </a:p>
        </p:txBody>
      </p:sp>
      <p:pic>
        <p:nvPicPr>
          <p:cNvPr id="1026" name="Picture 2" descr="https://cdn.gamma.app/6brwq9nn53hb36n/42723bdce1cf476385ca673085e1d9a7/original/WhatsApp-Image-2024-11-14-at-14.07.36_f3120e09.jpg">
            <a:extLst>
              <a:ext uri="{FF2B5EF4-FFF2-40B4-BE49-F238E27FC236}">
                <a16:creationId xmlns:a16="http://schemas.microsoft.com/office/drawing/2014/main" id="{F1ADA7FE-A379-4DB7-82DF-2888F497D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65" y="2700802"/>
            <a:ext cx="14352670" cy="540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81157" y="728349"/>
            <a:ext cx="1012900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Component price analysis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81157" y="2108090"/>
            <a:ext cx="6327815" cy="2200275"/>
          </a:xfrm>
          <a:prstGeom prst="roundRect">
            <a:avLst>
              <a:gd name="adj" fmla="val 4713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43213" y="237014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Hardware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943213" y="2861160"/>
            <a:ext cx="580370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Arduino Uno, servo motor (SG90), ultrasonic sensor (HC-SR04), Connecting wires, Breadboard, optional display or PC.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7255788" y="2108090"/>
            <a:ext cx="6327815" cy="2200275"/>
          </a:xfrm>
          <a:prstGeom prst="roundRect">
            <a:avLst>
              <a:gd name="adj" fmla="val 4713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517844" y="237014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Software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517844" y="2861160"/>
            <a:ext cx="580370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Arduino IDE, Processing ( for PC visualization).</a:t>
            </a:r>
            <a:endParaRPr lang="en-US" sz="19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C864D8-718C-46C4-AC70-056FD9901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71" y="5002306"/>
            <a:ext cx="14366602" cy="310405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2109" y="536377"/>
            <a:ext cx="4331256" cy="541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3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Project Timeline</a:t>
            </a:r>
            <a:endParaRPr lang="en-US" sz="3400" dirty="0"/>
          </a:p>
        </p:txBody>
      </p:sp>
      <p:sp>
        <p:nvSpPr>
          <p:cNvPr id="3" name="Shape 1"/>
          <p:cNvSpPr/>
          <p:nvPr/>
        </p:nvSpPr>
        <p:spPr>
          <a:xfrm>
            <a:off x="962978" y="1467564"/>
            <a:ext cx="22860" cy="6225540"/>
          </a:xfrm>
          <a:prstGeom prst="roundRect">
            <a:avLst>
              <a:gd name="adj" fmla="val 358105"/>
            </a:avLst>
          </a:prstGeom>
          <a:solidFill>
            <a:srgbClr val="6D4562"/>
          </a:solidFill>
          <a:ln/>
        </p:spPr>
      </p:sp>
      <p:sp>
        <p:nvSpPr>
          <p:cNvPr id="4" name="Shape 2"/>
          <p:cNvSpPr/>
          <p:nvPr/>
        </p:nvSpPr>
        <p:spPr>
          <a:xfrm>
            <a:off x="1170801" y="1894523"/>
            <a:ext cx="682109" cy="22860"/>
          </a:xfrm>
          <a:prstGeom prst="roundRect">
            <a:avLst>
              <a:gd name="adj" fmla="val 358105"/>
            </a:avLst>
          </a:prstGeom>
          <a:solidFill>
            <a:srgbClr val="6D4562"/>
          </a:solidFill>
          <a:ln/>
        </p:spPr>
      </p:sp>
      <p:sp>
        <p:nvSpPr>
          <p:cNvPr id="5" name="Shape 3"/>
          <p:cNvSpPr/>
          <p:nvPr/>
        </p:nvSpPr>
        <p:spPr>
          <a:xfrm>
            <a:off x="755154" y="1686758"/>
            <a:ext cx="438507" cy="43850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925770" y="1776055"/>
            <a:ext cx="97274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2046327" y="1662470"/>
            <a:ext cx="2165628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Week 1-2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1594506" y="2028503"/>
            <a:ext cx="11901964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Research, component procurement, and project planning.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1170801" y="3178612"/>
            <a:ext cx="682109" cy="22860"/>
          </a:xfrm>
          <a:prstGeom prst="roundRect">
            <a:avLst>
              <a:gd name="adj" fmla="val 358105"/>
            </a:avLst>
          </a:prstGeom>
          <a:solidFill>
            <a:srgbClr val="6D4562"/>
          </a:solidFill>
          <a:ln/>
        </p:spPr>
      </p:sp>
      <p:sp>
        <p:nvSpPr>
          <p:cNvPr id="10" name="Shape 8"/>
          <p:cNvSpPr/>
          <p:nvPr/>
        </p:nvSpPr>
        <p:spPr>
          <a:xfrm>
            <a:off x="755154" y="2970848"/>
            <a:ext cx="438507" cy="43850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898386" y="3060144"/>
            <a:ext cx="152043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2046327" y="2946559"/>
            <a:ext cx="2165628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Week 3-4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2046327" y="3334107"/>
            <a:ext cx="11901964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Hardware setup, initial Arduino coding, and basic functionality testing.</a:t>
            </a:r>
            <a:endParaRPr lang="en-US" sz="1500" dirty="0"/>
          </a:p>
        </p:txBody>
      </p:sp>
      <p:sp>
        <p:nvSpPr>
          <p:cNvPr id="14" name="Shape 12"/>
          <p:cNvSpPr/>
          <p:nvPr/>
        </p:nvSpPr>
        <p:spPr>
          <a:xfrm>
            <a:off x="1170801" y="4462701"/>
            <a:ext cx="682109" cy="22860"/>
          </a:xfrm>
          <a:prstGeom prst="roundRect">
            <a:avLst>
              <a:gd name="adj" fmla="val 358105"/>
            </a:avLst>
          </a:prstGeom>
          <a:solidFill>
            <a:srgbClr val="6D4562"/>
          </a:solidFill>
          <a:ln/>
        </p:spPr>
      </p:sp>
      <p:sp>
        <p:nvSpPr>
          <p:cNvPr id="15" name="Shape 13"/>
          <p:cNvSpPr/>
          <p:nvPr/>
        </p:nvSpPr>
        <p:spPr>
          <a:xfrm>
            <a:off x="755154" y="4254937"/>
            <a:ext cx="438507" cy="43850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98981" y="4344233"/>
            <a:ext cx="150733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2046327" y="4230648"/>
            <a:ext cx="2165628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Week 5-6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2046327" y="4618196"/>
            <a:ext cx="11901964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Integration of sonar sensor and servo motor, testing and optimization.</a:t>
            </a:r>
            <a:endParaRPr lang="en-US" sz="1500" dirty="0"/>
          </a:p>
        </p:txBody>
      </p:sp>
      <p:sp>
        <p:nvSpPr>
          <p:cNvPr id="19" name="Shape 17"/>
          <p:cNvSpPr/>
          <p:nvPr/>
        </p:nvSpPr>
        <p:spPr>
          <a:xfrm>
            <a:off x="1170801" y="5746790"/>
            <a:ext cx="682109" cy="22860"/>
          </a:xfrm>
          <a:prstGeom prst="roundRect">
            <a:avLst>
              <a:gd name="adj" fmla="val 358105"/>
            </a:avLst>
          </a:prstGeom>
          <a:solidFill>
            <a:srgbClr val="6D4562"/>
          </a:solidFill>
          <a:ln/>
        </p:spPr>
      </p:sp>
      <p:sp>
        <p:nvSpPr>
          <p:cNvPr id="20" name="Shape 18"/>
          <p:cNvSpPr/>
          <p:nvPr/>
        </p:nvSpPr>
        <p:spPr>
          <a:xfrm>
            <a:off x="755154" y="5539026"/>
            <a:ext cx="438507" cy="43850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895290" y="5628323"/>
            <a:ext cx="158234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4</a:t>
            </a:r>
            <a:endParaRPr lang="en-US" sz="2000" dirty="0"/>
          </a:p>
        </p:txBody>
      </p:sp>
      <p:sp>
        <p:nvSpPr>
          <p:cNvPr id="22" name="Text 20"/>
          <p:cNvSpPr/>
          <p:nvPr/>
        </p:nvSpPr>
        <p:spPr>
          <a:xfrm>
            <a:off x="2046327" y="5514737"/>
            <a:ext cx="2165628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Week 7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2046327" y="5902285"/>
            <a:ext cx="11901964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Final testing, setup for data visualization, and refining the code.</a:t>
            </a:r>
            <a:endParaRPr lang="en-US" sz="1500" dirty="0"/>
          </a:p>
        </p:txBody>
      </p:sp>
      <p:sp>
        <p:nvSpPr>
          <p:cNvPr id="24" name="Shape 22"/>
          <p:cNvSpPr/>
          <p:nvPr/>
        </p:nvSpPr>
        <p:spPr>
          <a:xfrm>
            <a:off x="1170801" y="7030879"/>
            <a:ext cx="682109" cy="22860"/>
          </a:xfrm>
          <a:prstGeom prst="roundRect">
            <a:avLst>
              <a:gd name="adj" fmla="val 358105"/>
            </a:avLst>
          </a:prstGeom>
          <a:solidFill>
            <a:srgbClr val="6D4562"/>
          </a:solidFill>
          <a:ln/>
        </p:spPr>
      </p:sp>
      <p:sp>
        <p:nvSpPr>
          <p:cNvPr id="25" name="Shape 23"/>
          <p:cNvSpPr/>
          <p:nvPr/>
        </p:nvSpPr>
        <p:spPr>
          <a:xfrm>
            <a:off x="755154" y="6823115"/>
            <a:ext cx="438507" cy="43850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899339" y="6912412"/>
            <a:ext cx="150019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5</a:t>
            </a:r>
            <a:endParaRPr lang="en-US" sz="2000" dirty="0"/>
          </a:p>
        </p:txBody>
      </p:sp>
      <p:sp>
        <p:nvSpPr>
          <p:cNvPr id="27" name="Text 25"/>
          <p:cNvSpPr/>
          <p:nvPr/>
        </p:nvSpPr>
        <p:spPr>
          <a:xfrm>
            <a:off x="2046327" y="6798826"/>
            <a:ext cx="2165628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Week 8</a:t>
            </a:r>
            <a:endParaRPr lang="en-US" sz="1700" dirty="0"/>
          </a:p>
        </p:txBody>
      </p:sp>
      <p:sp>
        <p:nvSpPr>
          <p:cNvPr id="28" name="Text 26"/>
          <p:cNvSpPr/>
          <p:nvPr/>
        </p:nvSpPr>
        <p:spPr>
          <a:xfrm>
            <a:off x="2046327" y="7186374"/>
            <a:ext cx="11901964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Final adjustments, documentation, and presentation preparation.</a:t>
            </a:r>
            <a:endParaRPr lang="en-US" sz="1500" dirty="0"/>
          </a:p>
        </p:txBody>
      </p:sp>
      <p:pic>
        <p:nvPicPr>
          <p:cNvPr id="3074" name="Picture 2" descr="https://cdn.gamma.app/6brwq9nn53hb36n/generated-images/lDlN8MurzOzAKPZ69Ihxt.jpg">
            <a:extLst>
              <a:ext uri="{FF2B5EF4-FFF2-40B4-BE49-F238E27FC236}">
                <a16:creationId xmlns:a16="http://schemas.microsoft.com/office/drawing/2014/main" id="{AC1AE76F-D1EB-4F27-9D6D-B2390F8963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0" r="12230"/>
          <a:stretch/>
        </p:blipFill>
        <p:spPr bwMode="auto">
          <a:xfrm>
            <a:off x="8669319" y="0"/>
            <a:ext cx="5961081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64037" y="277227"/>
            <a:ext cx="729638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36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Circuit Diagram and Wiring</a:t>
            </a:r>
            <a:endParaRPr lang="en-US" sz="36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39" y="1349979"/>
            <a:ext cx="1234440" cy="19750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7663" y="159679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Wiring Diagram</a:t>
            </a:r>
            <a:endParaRPr lang="en-US" dirty="0"/>
          </a:p>
        </p:txBody>
      </p:sp>
      <p:sp>
        <p:nvSpPr>
          <p:cNvPr id="6" name="Text 2"/>
          <p:cNvSpPr/>
          <p:nvPr/>
        </p:nvSpPr>
        <p:spPr>
          <a:xfrm>
            <a:off x="2267664" y="2087810"/>
            <a:ext cx="504753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Arduino digital pins are used to control the servo motor and receive data from the sonar sensor.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744" y="1402010"/>
            <a:ext cx="1234440" cy="216979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267468" y="1648827"/>
            <a:ext cx="333363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Component Connections</a:t>
            </a:r>
            <a:endParaRPr lang="en-US" dirty="0"/>
          </a:p>
        </p:txBody>
      </p:sp>
      <p:sp>
        <p:nvSpPr>
          <p:cNvPr id="9" name="Text 4"/>
          <p:cNvSpPr/>
          <p:nvPr/>
        </p:nvSpPr>
        <p:spPr>
          <a:xfrm>
            <a:off x="9267469" y="2139840"/>
            <a:ext cx="518005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Arduino sends commands to the servo motor to rotate the sonar sensor and receives distance measurements from the sensor.</a:t>
            </a:r>
            <a:endParaRPr lang="en-US" sz="1600" dirty="0"/>
          </a:p>
        </p:txBody>
      </p:sp>
      <p:pic>
        <p:nvPicPr>
          <p:cNvPr id="2050" name="Picture 2" descr="Radar Emulator with Arduino + Python — Maker Portal">
            <a:extLst>
              <a:ext uri="{FF2B5EF4-FFF2-40B4-BE49-F238E27FC236}">
                <a16:creationId xmlns:a16="http://schemas.microsoft.com/office/drawing/2014/main" id="{D042D6AA-809B-4006-8153-BD0E71E29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56" y="3787682"/>
            <a:ext cx="5726854" cy="456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A334D6-75E8-45E6-818D-7E8B5BB4C5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9744" y="4002692"/>
            <a:ext cx="8127778" cy="404516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81708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Coding Overview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129300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Servo Motor Control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1882719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code sets up the servo motor, rotates it through a predefined angle, and sends commands to the sonar sensor.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1293003"/>
            <a:ext cx="305157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Sonar Data Acquisition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7623929" y="2119859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code reads data from the sonar sensor, calculates the distance to objects, and stores the data for further processing.</a:t>
            </a:r>
            <a:endParaRPr lang="en-US" sz="19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C1DF31-D536-4C37-866C-D467E23C1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76" y="3156774"/>
            <a:ext cx="8123624" cy="39779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18D2DE-9D74-4606-8F86-F05AEB79F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929" y="6239331"/>
            <a:ext cx="6797629" cy="17908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01172"/>
            <a:ext cx="950356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Expected Outcome and Limitations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140" y="1980724"/>
            <a:ext cx="2128838" cy="177474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31813" y="2850356"/>
            <a:ext cx="115491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5400794" y="222754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Real-time Detection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5400794" y="2718554"/>
            <a:ext cx="811875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system detects objects in real time, providing instant readings of their distance and angular position.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15652" y="3771067"/>
            <a:ext cx="8489037" cy="15240"/>
          </a:xfrm>
          <a:prstGeom prst="roundRect">
            <a:avLst>
              <a:gd name="adj" fmla="val 680400"/>
            </a:avLst>
          </a:prstGeom>
          <a:solidFill>
            <a:srgbClr val="6D4562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721" y="3817144"/>
            <a:ext cx="4257675" cy="177474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99190" y="4457581"/>
            <a:ext cx="18061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6465213" y="406396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Visualization</a:t>
            </a:r>
            <a:endParaRPr lang="en-US" sz="2150" dirty="0"/>
          </a:p>
        </p:txBody>
      </p:sp>
      <p:sp>
        <p:nvSpPr>
          <p:cNvPr id="11" name="Text 7"/>
          <p:cNvSpPr/>
          <p:nvPr/>
        </p:nvSpPr>
        <p:spPr>
          <a:xfrm>
            <a:off x="6465213" y="4554974"/>
            <a:ext cx="705433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data is visualized on a display or PC, providing a clear representation of the environment.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6280071" y="5607487"/>
            <a:ext cx="7424618" cy="15240"/>
          </a:xfrm>
          <a:prstGeom prst="roundRect">
            <a:avLst>
              <a:gd name="adj" fmla="val 680400"/>
            </a:avLst>
          </a:prstGeom>
          <a:solidFill>
            <a:srgbClr val="6D4562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183" y="5653564"/>
            <a:ext cx="6386632" cy="177474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99905" y="6294001"/>
            <a:ext cx="179070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0"/>
          <p:cNvSpPr/>
          <p:nvPr/>
        </p:nvSpPr>
        <p:spPr>
          <a:xfrm>
            <a:off x="7529632" y="590038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Limitations</a:t>
            </a:r>
            <a:endParaRPr lang="en-US" sz="2150" dirty="0"/>
          </a:p>
        </p:txBody>
      </p:sp>
      <p:sp>
        <p:nvSpPr>
          <p:cNvPr id="16" name="Text 11"/>
          <p:cNvSpPr/>
          <p:nvPr/>
        </p:nvSpPr>
        <p:spPr>
          <a:xfrm>
            <a:off x="7529632" y="6391394"/>
            <a:ext cx="598991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Limitations include limited range, potential for environmental noise interference, and accuracy limitations.</a:t>
            </a:r>
            <a:endParaRPr lang="en-US" sz="19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F2D1BA-E641-4818-8E6C-DF79C92F3045}"/>
              </a:ext>
            </a:extLst>
          </p:cNvPr>
          <p:cNvSpPr/>
          <p:nvPr/>
        </p:nvSpPr>
        <p:spPr>
          <a:xfrm>
            <a:off x="12833873" y="7777779"/>
            <a:ext cx="1699708" cy="3451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122</TotalTime>
  <Words>668</Words>
  <Application>Microsoft Office PowerPoint</Application>
  <PresentationFormat>Custom</PresentationFormat>
  <Paragraphs>86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Prompt Medium</vt:lpstr>
      <vt:lpstr>Arial</vt:lpstr>
      <vt:lpstr>Calibri</vt:lpstr>
      <vt:lpstr>Mukta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Krish Sahu</cp:lastModifiedBy>
  <cp:revision>10</cp:revision>
  <dcterms:created xsi:type="dcterms:W3CDTF">2024-11-15T04:09:11Z</dcterms:created>
  <dcterms:modified xsi:type="dcterms:W3CDTF">2024-11-19T11:16:16Z</dcterms:modified>
</cp:coreProperties>
</file>